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 Book" charset="0"/>
      <p:regular r:id="rId7"/>
    </p:embeddedFont>
    <p:embeddedFont>
      <p:font typeface="Gotham HTF" charset="0"/>
      <p:regular r:id="rId8"/>
      <p:bold r:id="rId9"/>
    </p:embeddedFont>
    <p:embeddedFont>
      <p:font typeface="Gotham HTF Black" charset="0"/>
      <p:bold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 varScale="1">
        <p:scale>
          <a:sx n="55" d="100"/>
          <a:sy n="55" d="100"/>
        </p:scale>
        <p:origin x="2226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13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1.png"/><Relationship Id="rId25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openxmlformats.org/officeDocument/2006/relationships/image" Target="../media/image9.sv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3.sv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Gotham HTF" pitchFamily="2" charset="77"/>
              </a:rPr>
              <a:t>SPAZIO SU DISCO RICHIESTO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Gotham HTF" pitchFamily="2" charset="77"/>
              </a:rPr>
              <a:t>TRANSAZIONI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Gotham HTF" pitchFamily="2" charset="77"/>
              </a:rPr>
              <a:t>PORTATA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PRIVACY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 smtClean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 smtClean="0">
                <a:solidFill>
                  <a:schemeClr val="tx2"/>
                </a:solidFill>
                <a:latin typeface="Gotham HTF Black" pitchFamily="2" charset="77"/>
              </a:rPr>
              <a:t>mo</a:t>
            </a:r>
            <a:r>
              <a:rPr lang="en-US" sz="2000" b="1" baseline="80000" dirty="0" smtClean="0">
                <a:solidFill>
                  <a:schemeClr val="tx2"/>
                </a:solidFill>
                <a:latin typeface="Gotham HTF Black" pitchFamily="2" charset="77"/>
              </a:rPr>
              <a:t>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</a:t>
            </a:r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MINUTI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258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</a:t>
            </a:r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MINUTO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673118"/>
            <a:ext cx="1344420" cy="130190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TRANSAZIONI</a:t>
            </a: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/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</a:t>
            </a:r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SECONDO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TRANSAZIONI</a:t>
            </a: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/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</a:t>
            </a:r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SECONDO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2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STEP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776087"/>
            <a:ext cx="1749823" cy="34245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Gotham HTF Black" pitchFamily="2" charset="77"/>
              </a:rPr>
              <a:t>IMMEDIATO</a:t>
            </a:r>
            <a:endParaRPr lang="en-US" sz="2000" b="1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MOBILE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STEP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ORA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196419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CI SI AFFIDA A VARIE 3° PARTI PER OPERARE SUL TELEFONO MOBILE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PUO’ ADATTARSI ALL’INTERO SISTEMA DALLA TUA TASCA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MINING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085041"/>
            <a:ext cx="2017556" cy="75850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SOLO SU APPARECCHIATURE SPECIALISTICHE</a:t>
            </a: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/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(</a:t>
            </a: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PRINCIPALMENTE NEI</a:t>
            </a: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 </a:t>
            </a: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DATA </a:t>
            </a: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CENTER)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SU COMPUTER ORDINARI</a:t>
            </a:r>
          </a:p>
          <a:p>
            <a:pPr algn="ctr"/>
            <a:r>
              <a:rPr lang="en-US" sz="1200" dirty="0" smtClean="0">
                <a:solidFill>
                  <a:schemeClr val="tx2"/>
                </a:solidFill>
                <a:latin typeface="Gotham HTF Book" pitchFamily="2" charset="77"/>
              </a:rPr>
              <a:t> </a:t>
            </a: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(</a:t>
            </a: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PER TUTTI</a:t>
            </a:r>
            <a:r>
              <a:rPr lang="en-US" sz="1000" dirty="0" smtClean="0">
                <a:solidFill>
                  <a:schemeClr val="tx2"/>
                </a:solidFill>
                <a:latin typeface="Gotham HTF Book" pitchFamily="2" charset="77"/>
              </a:rPr>
              <a:t>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Gotham HTF" pitchFamily="2" charset="77"/>
              </a:rPr>
              <a:t>NON USI PIU’ UN CELLULARE VINTAGE DEL 2009, PERCHE’ USARE UNA BLOCKCHAIN NOSTALGICA?</a:t>
            </a:r>
            <a:endParaRPr lang="en-US" sz="1600" b="1" dirty="0">
              <a:solidFill>
                <a:schemeClr val="bg2"/>
              </a:solidFill>
              <a:latin typeface="Gotham HTF" pitchFamily="2" charset="77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4631</TotalTime>
  <Words>84</Words>
  <Application>Microsoft Office PowerPoint</Application>
  <PresentationFormat>Lettera USA (21,6x27,9 cm)</PresentationFormat>
  <Paragraphs>31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7" baseType="lpstr">
      <vt:lpstr>Calibri</vt:lpstr>
      <vt:lpstr>Gotham HTF Book</vt:lpstr>
      <vt:lpstr>Gotham HTF</vt:lpstr>
      <vt:lpstr>Gotham HTF Black</vt:lpstr>
      <vt:lpstr>Arial</vt:lpstr>
      <vt:lpstr>Office Theme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713288</cp:lastModifiedBy>
  <cp:revision>53</cp:revision>
  <cp:lastPrinted>2020-07-19T12:20:33Z</cp:lastPrinted>
  <dcterms:created xsi:type="dcterms:W3CDTF">2020-07-14T13:42:50Z</dcterms:created>
  <dcterms:modified xsi:type="dcterms:W3CDTF">2021-03-20T13:08:55Z</dcterms:modified>
</cp:coreProperties>
</file>